
<file path=[Content_Types].xml><?xml version="1.0" encoding="utf-8"?>
<Types xmlns="http://schemas.openxmlformats.org/package/2006/content-types">
  <Override PartName="/ppt/slides/slide3.xml" ContentType="application/vnd.openxmlformats-officedocument.presentationml.slide+xml"/>
  <Override PartName="/docProps/core.xml" ContentType="application/vnd.openxmlformats-package.core-properties+xml"/>
  <Override PartName="/ppt/slideLayouts/slideLayout6.xml" ContentType="application/vnd.openxmlformats-officedocument.presentationml.slideLayout+xml"/>
  <Default Extension="rels" ContentType="application/vnd.openxmlformats-package.relationships+xml"/>
  <Override PartName="/ppt/slides/slide5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3.xml" ContentType="application/vnd.openxmlformats-officedocument.presentationml.slideLayout+xml"/>
  <Default Extension="xml" ContentType="application/xml"/>
  <Override PartName="/ppt/slides/slide2.xml" ContentType="application/vnd.openxmlformats-officedocument.presentationml.slide+xml"/>
  <Override PartName="/docProps/app.xml" ContentType="application/vnd.openxmlformats-officedocument.extended-properties+xml"/>
  <Override PartName="/ppt/slideMasters/slideMaster1.xml" ContentType="application/vnd.openxmlformats-officedocument.presentationml.slideMaster+xml"/>
  <Override PartName="/ppt/slideLayouts/slideLayout5.xml" ContentType="application/vnd.openxmlformats-officedocument.presentationml.slideLayout+xml"/>
  <Override PartName="/ppt/slides/slide4.xml" ContentType="application/vnd.openxmlformats-officedocument.presentationml.slide+xml"/>
  <Override PartName="/ppt/viewProps.xml" ContentType="application/vnd.openxmlformats-officedocument.presentationml.viewProps+xml"/>
  <Override PartName="/ppt/slideLayouts/slideLayout7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presProps.xml" ContentType="application/vnd.openxmlformats-officedocument.presentationml.presProps+xml"/>
  <Override PartName="/ppt/slideLayouts/slideLayout2.xml" ContentType="application/vnd.openxmlformats-officedocument.presentationml.slideLayout+xml"/>
  <Override PartName="/ppt/presentation.xml" ContentType="application/vnd.openxmlformats-officedocument.presentationml.presentation.main+xml"/>
  <Default Extension="bin" ContentType="application/vnd.openxmlformats-officedocument.presentationml.printerSettings"/>
  <Override PartName="/ppt/slides/slide1.xml" ContentType="application/vnd.openxmlformats-officedocument.presentationml.slide+xml"/>
  <Default Extension="jpeg" ContentType="image/jpeg"/>
  <Override PartName="/ppt/tableStyles.xml" ContentType="application/vnd.openxmlformats-officedocument.presentationml.tableStyles+xml"/>
  <Override PartName="/ppt/slideLayouts/slideLayout4.xml" ContentType="application/vnd.openxmlformats-officedocument.presentationml.slideLayout+xml"/>
  <Override PartName="/ppt/theme/theme1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5620"/>
    <p:restoredTop sz="94660"/>
  </p:normalViewPr>
  <p:slideViewPr>
    <p:cSldViewPr snapToGrid="0" snapToObjects="1">
      <p:cViewPr varScale="1">
        <p:scale>
          <a:sx n="137" d="100"/>
          <a:sy n="137" d="100"/>
        </p:scale>
        <p:origin x="-87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printerSettings" Target="printerSettings/printerSettings1.bin"/><Relationship Id="rId8" Type="http://schemas.openxmlformats.org/officeDocument/2006/relationships/presProps" Target="presProps.xml"/><Relationship Id="rId9" Type="http://schemas.openxmlformats.org/officeDocument/2006/relationships/viewProps" Target="viewProps.xml"/><Relationship Id="rId10" Type="http://schemas.openxmlformats.org/officeDocument/2006/relationships/theme" Target="theme/theme1.xml"/><Relationship Id="rId1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0B189-FC80-1542-9ED2-AF0138936A78}" type="datetimeFigureOut">
              <a:rPr lang="en-US" smtClean="0"/>
              <a:t>4/13/17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CDE3B-2B11-1148-8DCD-884C08E15BB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0B189-FC80-1542-9ED2-AF0138936A78}" type="datetimeFigureOut">
              <a:rPr lang="en-US" smtClean="0"/>
              <a:t>4/13/17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CDE3B-2B11-1148-8DCD-884C08E15BB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0B189-FC80-1542-9ED2-AF0138936A78}" type="datetimeFigureOut">
              <a:rPr lang="en-US" smtClean="0"/>
              <a:t>4/13/17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CDE3B-2B11-1148-8DCD-884C08E15BB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0B189-FC80-1542-9ED2-AF0138936A78}" type="datetimeFigureOut">
              <a:rPr lang="en-US" smtClean="0"/>
              <a:t>4/13/17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CDE3B-2B11-1148-8DCD-884C08E15BB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0B189-FC80-1542-9ED2-AF0138936A78}" type="datetimeFigureOut">
              <a:rPr lang="en-US" smtClean="0"/>
              <a:t>4/13/17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CDE3B-2B11-1148-8DCD-884C08E15BB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0B189-FC80-1542-9ED2-AF0138936A78}" type="datetimeFigureOut">
              <a:rPr lang="en-US" smtClean="0"/>
              <a:t>4/13/17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CDE3B-2B11-1148-8DCD-884C08E15BB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0B189-FC80-1542-9ED2-AF0138936A78}" type="datetimeFigureOut">
              <a:rPr lang="en-US" smtClean="0"/>
              <a:t>4/13/17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CDE3B-2B11-1148-8DCD-884C08E15BB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0B189-FC80-1542-9ED2-AF0138936A78}" type="datetimeFigureOut">
              <a:rPr lang="en-US" smtClean="0"/>
              <a:t>4/13/17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CDE3B-2B11-1148-8DCD-884C08E15BB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0B189-FC80-1542-9ED2-AF0138936A78}" type="datetimeFigureOut">
              <a:rPr lang="en-US" smtClean="0"/>
              <a:t>4/13/17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CDE3B-2B11-1148-8DCD-884C08E15BB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0B189-FC80-1542-9ED2-AF0138936A78}" type="datetimeFigureOut">
              <a:rPr lang="en-US" smtClean="0"/>
              <a:t>4/13/17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CDE3B-2B11-1148-8DCD-884C08E15BB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0B189-FC80-1542-9ED2-AF0138936A78}" type="datetimeFigureOut">
              <a:rPr lang="en-US" smtClean="0"/>
              <a:t>4/13/17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CDE3B-2B11-1148-8DCD-884C08E15BB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80B189-FC80-1542-9ED2-AF0138936A78}" type="datetimeFigureOut">
              <a:rPr lang="en-US" smtClean="0"/>
              <a:t>4/13/17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0CDE3B-2B11-1148-8DCD-884C08E15BB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EliWhitney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5388" y="708804"/>
            <a:ext cx="3912070" cy="4779278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nterchangeable_parts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2935" y="973423"/>
            <a:ext cx="7350947" cy="4667851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enry_Ford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odelT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5" y="0"/>
            <a:ext cx="913629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fordassemblyline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186" y="0"/>
            <a:ext cx="8817627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0</Words>
  <Application>Microsoft Macintosh PowerPoint</Application>
  <PresentationFormat>On-screen Show (4:3)</PresentationFormat>
  <Paragraphs>0</Paragraphs>
  <Slides>5</Slides>
  <Notes>0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6" baseType="lpstr">
      <vt:lpstr>Office Theme</vt:lpstr>
      <vt:lpstr>Slide 1</vt:lpstr>
      <vt:lpstr>Slide 2</vt:lpstr>
      <vt:lpstr>Slide 3</vt:lpstr>
      <vt:lpstr>Slide 4</vt:lpstr>
      <vt:lpstr>Slide 5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JILL BRAND</dc:creator>
  <cp:lastModifiedBy>JILL BRAND</cp:lastModifiedBy>
  <cp:revision>5</cp:revision>
  <dcterms:created xsi:type="dcterms:W3CDTF">2017-04-14T01:10:09Z</dcterms:created>
  <dcterms:modified xsi:type="dcterms:W3CDTF">2017-04-14T01:21:31Z</dcterms:modified>
</cp:coreProperties>
</file>