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B11D4-0374-0544-ADCF-4B17678CD723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12781-2BF2-C64C-A327-CB2C4191B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12781-2BF2-C64C-A327-CB2C4191B0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05DB-C18B-E94E-AC57-EF8E2594164C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EB0AE-74C8-4049-84B1-1A999A950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dirty="0" smtClean="0"/>
              <a:t>Adjectives of Feeling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pressed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76069" r="-76069"/>
          <a:stretch>
            <a:fillRect/>
          </a:stretch>
        </p:blipFill>
        <p:spPr>
          <a:xfrm>
            <a:off x="0" y="1600200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rrifi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rilled3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89000"/>
            <a:ext cx="7620000" cy="5080000"/>
          </a:xfrm>
          <a:prstGeom prst="rect">
            <a:avLst/>
          </a:prstGeom>
        </p:spPr>
      </p:pic>
      <p:pic>
        <p:nvPicPr>
          <p:cNvPr id="9" name="Picture 8" descr="thrill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81" y="168922"/>
            <a:ext cx="3403600" cy="23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Macintosh PowerPoint</Application>
  <PresentationFormat>On-screen Show (4:3)</PresentationFormat>
  <Paragraphs>2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Adjectives of Feeling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of Feeling</dc:title>
  <dc:creator>JILL BRAND</dc:creator>
  <cp:lastModifiedBy>JILL BRAND</cp:lastModifiedBy>
  <cp:revision>4</cp:revision>
  <dcterms:created xsi:type="dcterms:W3CDTF">2015-04-20T14:35:43Z</dcterms:created>
  <dcterms:modified xsi:type="dcterms:W3CDTF">2015-04-20T14:37:58Z</dcterms:modified>
</cp:coreProperties>
</file>