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E4EF8-8E12-1D4D-BB56-ACCD08AEDDE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29690-6986-5E4E-80C5-E68C0F3E68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29690-6986-5E4E-80C5-E68C0F3E682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FC80-5B66-834E-96F1-816487FB93F6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4D8B-1E33-8F4A-9DE4-4B2618E9E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FC80-5B66-834E-96F1-816487FB93F6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4D8B-1E33-8F4A-9DE4-4B2618E9E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FC80-5B66-834E-96F1-816487FB93F6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4D8B-1E33-8F4A-9DE4-4B2618E9E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FC80-5B66-834E-96F1-816487FB93F6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4D8B-1E33-8F4A-9DE4-4B2618E9E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FC80-5B66-834E-96F1-816487FB93F6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4D8B-1E33-8F4A-9DE4-4B2618E9E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FC80-5B66-834E-96F1-816487FB93F6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4D8B-1E33-8F4A-9DE4-4B2618E9E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FC80-5B66-834E-96F1-816487FB93F6}" type="datetimeFigureOut">
              <a:rPr lang="en-US" smtClean="0"/>
              <a:t>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4D8B-1E33-8F4A-9DE4-4B2618E9E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FC80-5B66-834E-96F1-816487FB93F6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4D8B-1E33-8F4A-9DE4-4B2618E9E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FC80-5B66-834E-96F1-816487FB93F6}" type="datetimeFigureOut">
              <a:rPr lang="en-US" smtClean="0"/>
              <a:t>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4D8B-1E33-8F4A-9DE4-4B2618E9E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FC80-5B66-834E-96F1-816487FB93F6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4D8B-1E33-8F4A-9DE4-4B2618E9E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FC80-5B66-834E-96F1-816487FB93F6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4D8B-1E33-8F4A-9DE4-4B2618E9E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FC80-5B66-834E-96F1-816487FB93F6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B4D8B-1E33-8F4A-9DE4-4B2618E9E5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LOVE LUCY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LoveLuc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way to the hospital</a:t>
            </a:r>
            <a:endParaRPr lang="en-US" dirty="0"/>
          </a:p>
        </p:txBody>
      </p:sp>
      <p:pic>
        <p:nvPicPr>
          <p:cNvPr id="4" name="Content Placeholder 3" descr="lucybirt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021" r="-130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esilu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59" b="-6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Trek</a:t>
            </a:r>
            <a:endParaRPr lang="en-US" dirty="0"/>
          </a:p>
        </p:txBody>
      </p:sp>
      <p:pic>
        <p:nvPicPr>
          <p:cNvPr id="4" name="Content Placeholder 3" descr="StarTre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50" r="-1055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Lucy in movies</a:t>
            </a:r>
            <a:endParaRPr lang="en-US" dirty="0"/>
          </a:p>
        </p:txBody>
      </p:sp>
      <p:pic>
        <p:nvPicPr>
          <p:cNvPr id="4" name="Content Placeholder 3" descr="LucyYou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4120" r="-641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Capone</a:t>
            </a:r>
            <a:endParaRPr lang="en-US" dirty="0"/>
          </a:p>
        </p:txBody>
      </p:sp>
      <p:pic>
        <p:nvPicPr>
          <p:cNvPr id="4" name="Content Placeholder 3" descr="Al-Capo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St. Valentine’s Day Massacre</a:t>
            </a:r>
            <a:endParaRPr lang="en-US" dirty="0"/>
          </a:p>
        </p:txBody>
      </p:sp>
      <p:pic>
        <p:nvPicPr>
          <p:cNvPr id="4" name="Content Placeholder 3" descr="St-Valentines-Day-Massac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llywoodSig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00" r="-73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Desi</a:t>
            </a:r>
            <a:r>
              <a:rPr lang="en-US" dirty="0" smtClean="0"/>
              <a:t> </a:t>
            </a:r>
            <a:r>
              <a:rPr lang="en-US" dirty="0" err="1" smtClean="0"/>
              <a:t>Arnaz</a:t>
            </a:r>
            <a:endParaRPr lang="en-US" dirty="0"/>
          </a:p>
        </p:txBody>
      </p:sp>
      <p:pic>
        <p:nvPicPr>
          <p:cNvPr id="4" name="Content Placeholder 3" descr="Des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of </a:t>
            </a:r>
            <a:r>
              <a:rPr lang="en-US" dirty="0" err="1" smtClean="0"/>
              <a:t>Desi’s</a:t>
            </a:r>
            <a:r>
              <a:rPr lang="en-US" dirty="0" smtClean="0"/>
              <a:t> Orchestra</a:t>
            </a:r>
            <a:endParaRPr lang="en-US" dirty="0"/>
          </a:p>
        </p:txBody>
      </p:sp>
      <p:pic>
        <p:nvPicPr>
          <p:cNvPr id="4" name="Content Placeholder 3" descr="desiban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siOrchestr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Lucy making wine in Italy</a:t>
            </a:r>
            <a:endParaRPr lang="en-US" dirty="0"/>
          </a:p>
        </p:txBody>
      </p:sp>
      <p:pic>
        <p:nvPicPr>
          <p:cNvPr id="4" name="Content Placeholder 3" descr="LucyWinemak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6977" r="-7697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34</Words>
  <Application>Microsoft Macintosh PowerPoint</Application>
  <PresentationFormat>On-screen Show (4:3)</PresentationFormat>
  <Paragraphs>10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 LOVE LUCY</vt:lpstr>
      <vt:lpstr>Lucy in movies</vt:lpstr>
      <vt:lpstr>Al Capone</vt:lpstr>
      <vt:lpstr>The St. Valentine’s Day Massacre</vt:lpstr>
      <vt:lpstr>Slide 5</vt:lpstr>
      <vt:lpstr>Desi Arnaz</vt:lpstr>
      <vt:lpstr>Members of Desi’s Orchestra</vt:lpstr>
      <vt:lpstr>Slide 8</vt:lpstr>
      <vt:lpstr>Lucy making wine in Italy</vt:lpstr>
      <vt:lpstr>On the way to the hospital</vt:lpstr>
      <vt:lpstr>Slide 11</vt:lpstr>
      <vt:lpstr>Star Trek</vt:lpstr>
    </vt:vector>
  </TitlesOfParts>
  <Company>Boston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LUCY</dc:title>
  <dc:creator>Jill Brand</dc:creator>
  <cp:lastModifiedBy>Jill Brand</cp:lastModifiedBy>
  <cp:revision>3</cp:revision>
  <dcterms:created xsi:type="dcterms:W3CDTF">2014-01-21T01:31:52Z</dcterms:created>
  <dcterms:modified xsi:type="dcterms:W3CDTF">2014-01-21T02:17:33Z</dcterms:modified>
</cp:coreProperties>
</file>