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3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01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1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7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813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33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4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61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2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1C42F-2217-0A49-86FE-D4B7AE50BC46}" type="datetimeFigureOut">
              <a:rPr lang="en-US" smtClean="0"/>
              <a:t>10/9/14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3C57D-7D86-2943-AF27-75C74EBB9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 Perfect Continuous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ODEO-3-articleLar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r="22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198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aintkid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9" b="5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6981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anwithsurfboar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747" r="-68747"/>
          <a:stretch>
            <a:fillRect/>
          </a:stretch>
        </p:blipFill>
        <p:spPr/>
      </p:pic>
      <p:pic>
        <p:nvPicPr>
          <p:cNvPr id="5" name="Picture 4" descr="sweatytenn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635000"/>
            <a:ext cx="4381500" cy="5588000"/>
          </a:xfrm>
          <a:prstGeom prst="rect">
            <a:avLst/>
          </a:prstGeom>
        </p:spPr>
      </p:pic>
      <p:pic>
        <p:nvPicPr>
          <p:cNvPr id="6" name="Picture 5" descr="manwithsurfboa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0"/>
            <a:ext cx="52506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09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weatytenni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50" r="-659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10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hild-with-ice-cream-fac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373" r="-863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5251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Present Perfect Continuous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Continuous </dc:title>
  <dc:creator>MLL</dc:creator>
  <cp:lastModifiedBy>MLL</cp:lastModifiedBy>
  <cp:revision>1</cp:revision>
  <dcterms:created xsi:type="dcterms:W3CDTF">2014-10-09T12:34:04Z</dcterms:created>
  <dcterms:modified xsi:type="dcterms:W3CDTF">2014-10-09T12:39:17Z</dcterms:modified>
</cp:coreProperties>
</file>