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B456-3B69-7D43-A46D-20FD8B020130}" type="datetimeFigureOut">
              <a:rPr lang="en-US" smtClean="0"/>
              <a:t>4/12/16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EC55-ED2D-FC43-B75D-9CD22ED13F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So Easy When Someone Else Does It.  Using the causative “have” in the passive voice.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Mary loves a clean car. What </a:t>
            </a:r>
            <a:r>
              <a:rPr lang="en-US" u="sng" dirty="0" smtClean="0"/>
              <a:t>did</a:t>
            </a:r>
            <a:r>
              <a:rPr lang="en-US" dirty="0" smtClean="0"/>
              <a:t> she do?</a:t>
            </a:r>
            <a:endParaRPr lang="en-US" dirty="0"/>
          </a:p>
        </p:txBody>
      </p:sp>
      <p:pic>
        <p:nvPicPr>
          <p:cNvPr id="4" name="Content Placeholder 3" descr="professional-car-wash.jpg"/>
          <p:cNvPicPr>
            <a:picLocks noGrp="1" noChangeAspect="1"/>
          </p:cNvPicPr>
          <p:nvPr>
            <p:ph idx="1"/>
          </p:nvPr>
        </p:nvPicPr>
        <p:blipFill>
          <a:blip r:embed="rId2"/>
          <a:srcRect l="-5340" r="-53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Mary got into an accident.  She cannot fix this herself. What </a:t>
            </a:r>
            <a:r>
              <a:rPr lang="en-US" u="sng" dirty="0" smtClean="0"/>
              <a:t>will</a:t>
            </a:r>
            <a:r>
              <a:rPr lang="en-US" dirty="0" smtClean="0"/>
              <a:t> Mary do?</a:t>
            </a:r>
            <a:endParaRPr lang="en-US" dirty="0"/>
          </a:p>
        </p:txBody>
      </p:sp>
      <p:pic>
        <p:nvPicPr>
          <p:cNvPr id="4" name="Content Placeholder 3" descr="front end dama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140" r="-114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is at the dentist </a:t>
            </a:r>
            <a:r>
              <a:rPr lang="en-US" u="sng" dirty="0" smtClean="0"/>
              <a:t>now</a:t>
            </a:r>
            <a:r>
              <a:rPr lang="en-US" dirty="0" smtClean="0"/>
              <a:t>.  Why?</a:t>
            </a:r>
            <a:endParaRPr lang="en-US" dirty="0"/>
          </a:p>
        </p:txBody>
      </p:sp>
      <p:pic>
        <p:nvPicPr>
          <p:cNvPr id="4" name="Content Placeholder 3" descr="woman-getting-teeth-cleaned.jpg"/>
          <p:cNvPicPr>
            <a:picLocks noGrp="1" noChangeAspect="1"/>
          </p:cNvPicPr>
          <p:nvPr>
            <p:ph idx="1"/>
          </p:nvPr>
        </p:nvPicPr>
        <p:blipFill>
          <a:blip r:embed="rId2"/>
          <a:srcRect l="-8368" r="-8368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 son’s </a:t>
            </a:r>
            <a:r>
              <a:rPr lang="en-US" smtClean="0"/>
              <a:t>hair was </a:t>
            </a:r>
            <a:r>
              <a:rPr lang="en-US" dirty="0" smtClean="0"/>
              <a:t>too long. What </a:t>
            </a:r>
            <a:r>
              <a:rPr lang="en-US" u="sng" dirty="0" smtClean="0"/>
              <a:t>happened</a:t>
            </a:r>
            <a:r>
              <a:rPr lang="en-US" dirty="0" smtClean="0"/>
              <a:t> yesterday?</a:t>
            </a:r>
            <a:endParaRPr lang="en-US" dirty="0"/>
          </a:p>
        </p:txBody>
      </p:sp>
      <p:pic>
        <p:nvPicPr>
          <p:cNvPr id="4" name="Content Placeholder 3" descr="haircut.jpg"/>
          <p:cNvPicPr>
            <a:picLocks noGrp="1" noChangeAspect="1"/>
          </p:cNvPicPr>
          <p:nvPr>
            <p:ph idx="1"/>
          </p:nvPr>
        </p:nvPicPr>
        <p:blipFill>
          <a:blip r:embed="rId2"/>
          <a:srcRect l="-610" r="-610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68</Words>
  <Application>Microsoft Macintosh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It’s So Easy When Someone Else Does It.  Using the causative “have” in the passive voice.</vt:lpstr>
      <vt:lpstr>Mary loves a clean car. What did she do?</vt:lpstr>
      <vt:lpstr>Mary got into an accident.  She cannot fix this herself. What will Mary do?</vt:lpstr>
      <vt:lpstr>Mary is at the dentist now.  Why?</vt:lpstr>
      <vt:lpstr>Her son’s hair was too long. What happened yesterday?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So Easy When Someone Else Does IT</dc:title>
  <dc:creator>JILL BRAND</dc:creator>
  <cp:lastModifiedBy>Microsoft Office User</cp:lastModifiedBy>
  <cp:revision>6</cp:revision>
  <dcterms:created xsi:type="dcterms:W3CDTF">2015-12-06T21:13:37Z</dcterms:created>
  <dcterms:modified xsi:type="dcterms:W3CDTF">2016-04-12T16:42:49Z</dcterms:modified>
</cp:coreProperties>
</file>