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6" r:id="rId3"/>
    <p:sldId id="319" r:id="rId4"/>
    <p:sldId id="321" r:id="rId5"/>
    <p:sldId id="320" r:id="rId6"/>
    <p:sldId id="322" r:id="rId7"/>
    <p:sldId id="257" r:id="rId8"/>
    <p:sldId id="327" r:id="rId9"/>
    <p:sldId id="334" r:id="rId10"/>
    <p:sldId id="324" r:id="rId11"/>
    <p:sldId id="326" r:id="rId12"/>
    <p:sldId id="329" r:id="rId13"/>
    <p:sldId id="325" r:id="rId14"/>
    <p:sldId id="323" r:id="rId15"/>
    <p:sldId id="328" r:id="rId16"/>
    <p:sldId id="333" r:id="rId17"/>
    <p:sldId id="330" r:id="rId18"/>
    <p:sldId id="331" r:id="rId19"/>
    <p:sldId id="33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PO/WS 505: 19</a:t>
            </a:r>
            <a:r>
              <a:rPr lang="en-US" sz="3200" baseline="30000" dirty="0"/>
              <a:t>TH</a:t>
            </a:r>
            <a:r>
              <a:rPr lang="en-US" sz="3200" dirty="0"/>
              <a:t> AMENDMENT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WOMEN’S POLITICAL ACTIVISM  DURING THE “WOMAN SUFFRAGE ERA”</a:t>
            </a:r>
          </a:p>
        </p:txBody>
      </p:sp>
    </p:spTree>
    <p:extLst>
      <p:ext uri="{BB962C8B-B14F-4D97-AF65-F5344CB8AC3E}">
        <p14:creationId xmlns:p14="http://schemas.microsoft.com/office/powerpoint/2010/main" val="46078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AC243D-EFF6-DC41-8C7D-322C32183D0F}"/>
              </a:ext>
            </a:extLst>
          </p:cNvPr>
          <p:cNvSpPr/>
          <p:nvPr/>
        </p:nvSpPr>
        <p:spPr>
          <a:xfrm>
            <a:off x="1328928" y="1999488"/>
            <a:ext cx="6571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georgia" panose="02040502050405020303" pitchFamily="18" charset="0"/>
              </a:rPr>
              <a:t>Knupfer</a:t>
            </a:r>
            <a:r>
              <a:rPr lang="en-US" sz="3200" dirty="0">
                <a:latin typeface="georgia" panose="02040502050405020303" pitchFamily="18" charset="0"/>
              </a:rPr>
              <a:t>, Anne. 1997. </a:t>
            </a:r>
            <a:r>
              <a:rPr lang="en-US" sz="3200" i="1" dirty="0">
                <a:latin typeface="inherit"/>
              </a:rPr>
              <a:t>Toward a Tenderer Humanity and a Nobler Womanhood</a:t>
            </a:r>
            <a:r>
              <a:rPr lang="en-US" sz="3200" i="1" dirty="0">
                <a:latin typeface="georgia" panose="02040502050405020303" pitchFamily="18" charset="0"/>
              </a:rPr>
              <a:t>: African American Women’s Clubs in Turn-of-the-Century Chicago</a:t>
            </a:r>
            <a:r>
              <a:rPr lang="en-US" sz="3200" dirty="0">
                <a:latin typeface="georgia" panose="02040502050405020303" pitchFamily="18" charset="0"/>
              </a:rPr>
              <a:t>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8007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86577A-4CDB-804C-B5FB-82219EE40355}"/>
              </a:ext>
            </a:extLst>
          </p:cNvPr>
          <p:cNvSpPr/>
          <p:nvPr/>
        </p:nvSpPr>
        <p:spPr>
          <a:xfrm>
            <a:off x="1292352" y="2462784"/>
            <a:ext cx="6425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Silkey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Sarah. 1966. </a:t>
            </a:r>
            <a:r>
              <a:rPr lang="en-US" sz="3200" i="1" dirty="0">
                <a:latin typeface="inherit"/>
              </a:rPr>
              <a:t>Black Woman Reformer</a:t>
            </a:r>
            <a:r>
              <a:rPr lang="en-US" sz="3200" i="1" dirty="0">
                <a:solidFill>
                  <a:srgbClr val="000000"/>
                </a:solidFill>
                <a:latin typeface="georgia" panose="02040502050405020303" pitchFamily="18" charset="0"/>
              </a:rPr>
              <a:t>: Ida B. Wells, Lynching, and Transatlantic Activism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2112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DD2393-01F3-1C49-886C-652103F76DE3}"/>
              </a:ext>
            </a:extLst>
          </p:cNvPr>
          <p:cNvSpPr/>
          <p:nvPr/>
        </p:nvSpPr>
        <p:spPr>
          <a:xfrm>
            <a:off x="1255776" y="2023872"/>
            <a:ext cx="7046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Julie Roy Jeffrey, “Women in the Southern Farmers’ Alliance: A reconsideration of the role and status of women in the late 19</a:t>
            </a:r>
            <a:r>
              <a:rPr lang="en-US" sz="3200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th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 century South.”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7390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9FAD2F-A457-594B-ADB6-6DA319401C70}"/>
              </a:ext>
            </a:extLst>
          </p:cNvPr>
          <p:cNvSpPr/>
          <p:nvPr/>
        </p:nvSpPr>
        <p:spPr>
          <a:xfrm>
            <a:off x="1316736" y="1914144"/>
            <a:ext cx="7046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Martens,  Allison M</a:t>
            </a:r>
            <a:r>
              <a:rPr lang="en-US" sz="3200" dirty="0">
                <a:latin typeface="georgia" panose="02040502050405020303" pitchFamily="18" charset="0"/>
              </a:rPr>
              <a:t>. 2009. “Working women or women workers? The Women’s Trade Union League and the transformation of the American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Constitutional order."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2506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D2AE16-414C-D64F-9A32-13C9D0DE02C1}"/>
              </a:ext>
            </a:extLst>
          </p:cNvPr>
          <p:cNvSpPr/>
          <p:nvPr/>
        </p:nvSpPr>
        <p:spPr>
          <a:xfrm>
            <a:off x="1304544" y="1914144"/>
            <a:ext cx="6949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Flanagan, Maureen A., 1990. “Gender and urban political reform: The City Club and the Woman’s City Club of Chicago in the Progressive Era”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1705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50DBF0-D2FC-8E4F-BC71-4CDB828C23B2}"/>
              </a:ext>
            </a:extLst>
          </p:cNvPr>
          <p:cNvSpPr/>
          <p:nvPr/>
        </p:nvSpPr>
        <p:spPr>
          <a:xfrm>
            <a:off x="1133856" y="2584704"/>
            <a:ext cx="7168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Kathryn Kish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Sklar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“Hull House in the 1890s: A community of women reformers.”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190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297875-403B-7547-9258-2B7D8F37E8F8}"/>
              </a:ext>
            </a:extLst>
          </p:cNvPr>
          <p:cNvSpPr/>
          <p:nvPr/>
        </p:nvSpPr>
        <p:spPr>
          <a:xfrm>
            <a:off x="1231392" y="2450593"/>
            <a:ext cx="7083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Taylor, Molly Ladd. 1991. “</a:t>
            </a:r>
            <a:r>
              <a:rPr lang="en-US" sz="3200" dirty="0">
                <a:latin typeface="georgia" panose="02040502050405020303" pitchFamily="18" charset="0"/>
              </a:rPr>
              <a:t>Hull House goes to Washington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: Women and the Children’s Bureau.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4434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F90BE6-69F7-8B4C-8BD0-FD8CDEEDF94B}"/>
              </a:ext>
            </a:extLst>
          </p:cNvPr>
          <p:cNvSpPr/>
          <p:nvPr/>
        </p:nvSpPr>
        <p:spPr>
          <a:xfrm>
            <a:off x="1133856" y="2414017"/>
            <a:ext cx="71810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Kathy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Peiss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“Charity girls and city pleasures: Historical notes on working-class sexuality, 1880-1920.”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8146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634A9D-D514-1346-8656-FA537BF8B117}"/>
              </a:ext>
            </a:extLst>
          </p:cNvPr>
          <p:cNvSpPr/>
          <p:nvPr/>
        </p:nvSpPr>
        <p:spPr>
          <a:xfrm>
            <a:off x="1158240" y="2633472"/>
            <a:ext cx="6839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Dana Frank, “Housewives, socialists, and the politics of food: The 1917 New York cost-of-living protests.”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612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9568BE-23EC-0D4E-987B-48BCB4E2AF14}"/>
              </a:ext>
            </a:extLst>
          </p:cNvPr>
          <p:cNvSpPr/>
          <p:nvPr/>
        </p:nvSpPr>
        <p:spPr>
          <a:xfrm>
            <a:off x="1499616" y="2340864"/>
            <a:ext cx="6498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Mary J. Oates, “Organized voluntarism: The Catholic Sisters in Massachusetts, 1870-1940”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462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400" y="2419959"/>
            <a:ext cx="6965245" cy="2932329"/>
          </a:xfrm>
        </p:spPr>
        <p:txBody>
          <a:bodyPr>
            <a:normAutofit/>
          </a:bodyPr>
          <a:lstStyle/>
          <a:p>
            <a:r>
              <a:rPr lang="en-US" sz="3600" dirty="0"/>
              <a:t>How did the woman suffrage movement arise?</a:t>
            </a:r>
            <a:br>
              <a:rPr lang="en-US" sz="3600" dirty="0"/>
            </a:br>
            <a:r>
              <a:rPr lang="en-US" sz="3600" dirty="0"/>
              <a:t>How did it become an independent movement?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99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246" y="1497874"/>
            <a:ext cx="6331777" cy="21036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were some of the instances of racism and sexism in the anti-slavery and woman’s suffrage movements</a:t>
            </a:r>
            <a:r>
              <a:rPr lang="en-US" sz="3200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roles did they play?</a:t>
            </a:r>
          </a:p>
        </p:txBody>
      </p:sp>
    </p:spTree>
    <p:extLst>
      <p:ext uri="{BB962C8B-B14F-4D97-AF65-F5344CB8AC3E}">
        <p14:creationId xmlns:p14="http://schemas.microsoft.com/office/powerpoint/2010/main" val="326942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1109471"/>
          </a:xfrm>
        </p:spPr>
        <p:txBody>
          <a:bodyPr>
            <a:normAutofit/>
          </a:bodyPr>
          <a:lstStyle/>
          <a:p>
            <a:r>
              <a:rPr lang="en-US" sz="3200" dirty="0"/>
              <a:t>The Detailed Anti-Slavery and Woman Suffrage Timeline, 1833-1870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469E5-68DC-E248-A12A-B82D0D362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84" y="1560576"/>
            <a:ext cx="7351776" cy="4572000"/>
          </a:xfrm>
        </p:spPr>
        <p:txBody>
          <a:bodyPr>
            <a:noAutofit/>
          </a:bodyPr>
          <a:lstStyle/>
          <a:p>
            <a:r>
              <a:rPr lang="en-US" sz="3200" dirty="0"/>
              <a:t>How did a social movement seeking woman suffrage arise?</a:t>
            </a:r>
          </a:p>
          <a:p>
            <a:r>
              <a:rPr lang="en-US" sz="3200" dirty="0"/>
              <a:t>How and why did it become an independent movement?</a:t>
            </a:r>
          </a:p>
          <a:p>
            <a:r>
              <a:rPr lang="en-US" sz="3200" dirty="0"/>
              <a:t>How does our understanding of the dynamics of coalitions apply to this process?</a:t>
            </a:r>
          </a:p>
          <a:p>
            <a:r>
              <a:rPr lang="en-US" sz="3200" dirty="0"/>
              <a:t>What contextual factors shaped the rise and transformation?</a:t>
            </a:r>
          </a:p>
        </p:txBody>
      </p:sp>
    </p:spTree>
    <p:extLst>
      <p:ext uri="{BB962C8B-B14F-4D97-AF65-F5344CB8AC3E}">
        <p14:creationId xmlns:p14="http://schemas.microsoft.com/office/powerpoint/2010/main" val="417305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1109471"/>
          </a:xfrm>
        </p:spPr>
        <p:txBody>
          <a:bodyPr>
            <a:normAutofit/>
          </a:bodyPr>
          <a:lstStyle/>
          <a:p>
            <a:r>
              <a:rPr lang="en-US" sz="3200" dirty="0"/>
              <a:t>The Detailed Anti-Slavery and Woman Suffrage Timeline, 1833-1870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469E5-68DC-E248-A12A-B82D0D362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84" y="1719070"/>
            <a:ext cx="7351776" cy="4413505"/>
          </a:xfrm>
        </p:spPr>
        <p:txBody>
          <a:bodyPr>
            <a:noAutofit/>
          </a:bodyPr>
          <a:lstStyle/>
          <a:p>
            <a:r>
              <a:rPr lang="en-US" sz="3200" dirty="0"/>
              <a:t>Were women selfish to demand rights for themselves?</a:t>
            </a:r>
          </a:p>
          <a:p>
            <a:r>
              <a:rPr lang="en-US" sz="3200" dirty="0"/>
              <a:t>Women were told to “wait their turn.” When did folks decide it was ”women’s turn?”</a:t>
            </a:r>
          </a:p>
        </p:txBody>
      </p:sp>
    </p:spTree>
    <p:extLst>
      <p:ext uri="{BB962C8B-B14F-4D97-AF65-F5344CB8AC3E}">
        <p14:creationId xmlns:p14="http://schemas.microsoft.com/office/powerpoint/2010/main" val="189236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369C9-1278-0F4B-B01E-87230D7E8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979" y="1085088"/>
            <a:ext cx="6254044" cy="2516417"/>
          </a:xfrm>
        </p:spPr>
        <p:txBody>
          <a:bodyPr>
            <a:normAutofit fontScale="90000"/>
          </a:bodyPr>
          <a:lstStyle/>
          <a:p>
            <a:r>
              <a:rPr lang="en-US" dirty="0"/>
              <a:t>WOMEN’S POLITICAL ACTIVISM  DURING THE “WOMAN SUFFRAGE ERA”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054EF-6F50-E142-B050-F915BBA71D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Woman suffrage activism was not the only game in town!</a:t>
            </a:r>
          </a:p>
        </p:txBody>
      </p:sp>
    </p:spTree>
    <p:extLst>
      <p:ext uri="{BB962C8B-B14F-4D97-AF65-F5344CB8AC3E}">
        <p14:creationId xmlns:p14="http://schemas.microsoft.com/office/powerpoint/2010/main" val="369145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A4A2-814B-7047-8D74-5D3BF30CD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Flanagan, Gender &amp; Urban Political Reform, 1990.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1C78C-FAFF-B545-A68F-1F09EFA4F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By ignoring women as political reformers, historians assume that women have little or no political history, at least until we can count their votes.</a:t>
            </a:r>
          </a:p>
        </p:txBody>
      </p:sp>
    </p:spTree>
    <p:extLst>
      <p:ext uri="{BB962C8B-B14F-4D97-AF65-F5344CB8AC3E}">
        <p14:creationId xmlns:p14="http://schemas.microsoft.com/office/powerpoint/2010/main" val="168529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652385-E919-3342-8523-676ECA6C015A}"/>
              </a:ext>
            </a:extLst>
          </p:cNvPr>
          <p:cNvSpPr/>
          <p:nvPr/>
        </p:nvSpPr>
        <p:spPr>
          <a:xfrm>
            <a:off x="1024128" y="2657856"/>
            <a:ext cx="7278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Estelle Freedman, “Separation as strategy: Female institution building and American feminism, 1870-1930.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552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25A3CC-EA4C-DA4E-A8E2-7207BB1541D1}"/>
              </a:ext>
            </a:extLst>
          </p:cNvPr>
          <p:cNvSpPr/>
          <p:nvPr/>
        </p:nvSpPr>
        <p:spPr>
          <a:xfrm>
            <a:off x="1292352" y="2682241"/>
            <a:ext cx="6973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Worshner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Christine. 2002. “</a:t>
            </a:r>
            <a:r>
              <a:rPr lang="en-US" sz="3200" dirty="0">
                <a:latin typeface="georgia" panose="02040502050405020303" pitchFamily="18" charset="0"/>
              </a:rPr>
              <a:t>Teaching the Women’s Club Movement in United States history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527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6203</TotalTime>
  <Words>392</Words>
  <Application>Microsoft Macintosh PowerPoint</Application>
  <PresentationFormat>On-screen Show (4:3)</PresentationFormat>
  <Paragraphs>29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Brush Script MT</vt:lpstr>
      <vt:lpstr>Constantia</vt:lpstr>
      <vt:lpstr>Franklin Gothic Book</vt:lpstr>
      <vt:lpstr>georgia</vt:lpstr>
      <vt:lpstr>inherit</vt:lpstr>
      <vt:lpstr>Rage Italic</vt:lpstr>
      <vt:lpstr>Pushpin</vt:lpstr>
      <vt:lpstr>PO/WS 505: 19TH AMENDMENT</vt:lpstr>
      <vt:lpstr>How did the woman suffrage movement arise? How did it become an independent movement? </vt:lpstr>
      <vt:lpstr>What were some of the instances of racism and sexism in the anti-slavery and woman’s suffrage movements?</vt:lpstr>
      <vt:lpstr>The Detailed Anti-Slavery and Woman Suffrage Timeline, 1833-1870</vt:lpstr>
      <vt:lpstr>The Detailed Anti-Slavery and Woman Suffrage Timeline, 1833-1870</vt:lpstr>
      <vt:lpstr>WOMEN’S POLITICAL ACTIVISM  DURING THE “WOMAN SUFFRAGE ERA” </vt:lpstr>
      <vt:lpstr>Flanagan, Gender &amp; Urban Political Reform, 1990.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Sapiro</dc:creator>
  <cp:lastModifiedBy>Sapiro, Virginia</cp:lastModifiedBy>
  <cp:revision>24</cp:revision>
  <dcterms:created xsi:type="dcterms:W3CDTF">2017-03-30T17:11:06Z</dcterms:created>
  <dcterms:modified xsi:type="dcterms:W3CDTF">2020-02-19T01:23:10Z</dcterms:modified>
</cp:coreProperties>
</file>